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247A46B-A5CF-4BB0-ADBA-2CF8FC208D68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B3F9011-E62A-478A-9639-9013017B21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3800" y="609600"/>
            <a:ext cx="5105400" cy="2868168"/>
          </a:xfrm>
        </p:spPr>
        <p:txBody>
          <a:bodyPr/>
          <a:lstStyle/>
          <a:p>
            <a:r>
              <a:rPr lang="en-US" sz="6000" dirty="0" smtClean="0">
                <a:latin typeface="Arial" pitchFamily="34" charset="0"/>
                <a:cs typeface="Arial" pitchFamily="34" charset="0"/>
              </a:rPr>
              <a:t>About Me  </a:t>
            </a:r>
            <a:endParaRPr lang="en-US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3505200"/>
            <a:ext cx="5114778" cy="1101248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Raghed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Nakkoul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Accomplishments/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ing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I have my associates in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paralegalism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from Northern Essex Community College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Transferred to Cambridge to get my BA in Management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Work part time at CVS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Family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I have a brother and a sister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I have three nieces and a nephew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I babysit my nephew everyday </a:t>
            </a: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Fun things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Basketball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Going out with friends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Spending time with the family</a:t>
            </a:r>
          </a:p>
          <a:p>
            <a:r>
              <a:rPr lang="en-US" sz="2800" smtClean="0">
                <a:latin typeface="Arial" pitchFamily="34" charset="0"/>
                <a:cs typeface="Arial" pitchFamily="34" charset="0"/>
              </a:rPr>
              <a:t>Watching TV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</TotalTime>
  <Words>64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Opulent</vt:lpstr>
      <vt:lpstr>About Me  </vt:lpstr>
      <vt:lpstr>Accomplishments/ing</vt:lpstr>
      <vt:lpstr>Family</vt:lpstr>
      <vt:lpstr>Fun things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Me  </dc:title>
  <dc:creator>Authorized User</dc:creator>
  <cp:lastModifiedBy>training</cp:lastModifiedBy>
  <cp:revision>3</cp:revision>
  <dcterms:created xsi:type="dcterms:W3CDTF">2011-02-05T16:56:50Z</dcterms:created>
  <dcterms:modified xsi:type="dcterms:W3CDTF">2011-02-06T16:21:50Z</dcterms:modified>
</cp:coreProperties>
</file>